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23760000" cx="1800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483">
          <p15:clr>
            <a:srgbClr val="747775"/>
          </p15:clr>
        </p15:guide>
        <p15:guide id="2" pos="566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483" orient="horz"/>
        <p:guide pos="566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30458" y="685800"/>
            <a:ext cx="2597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30458" y="685800"/>
            <a:ext cx="25977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613599" y="3439507"/>
            <a:ext cx="16772700" cy="9481800"/>
          </a:xfrm>
          <a:prstGeom prst="rect">
            <a:avLst/>
          </a:prstGeom>
        </p:spPr>
        <p:txBody>
          <a:bodyPr anchorCtr="0" anchor="b" bIns="260750" lIns="260750" spcFirstLastPara="1" rIns="260750" wrap="square" tIns="26075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p:txBody>
      </p:sp>
      <p:sp>
        <p:nvSpPr>
          <p:cNvPr id="11" name="Google Shape;11;p2"/>
          <p:cNvSpPr txBox="1"/>
          <p:nvPr>
            <p:ph idx="1" type="subTitle"/>
          </p:nvPr>
        </p:nvSpPr>
        <p:spPr>
          <a:xfrm>
            <a:off x="613583" y="13092021"/>
            <a:ext cx="16772700" cy="3661500"/>
          </a:xfrm>
          <a:prstGeom prst="rect">
            <a:avLst/>
          </a:prstGeom>
        </p:spPr>
        <p:txBody>
          <a:bodyPr anchorCtr="0" anchor="t" bIns="260750" lIns="260750" spcFirstLastPara="1" rIns="260750" wrap="square" tIns="260750">
            <a:normAutofit/>
          </a:bodyPr>
          <a:lstStyle>
            <a:lvl1pPr lvl="0" algn="ctr">
              <a:lnSpc>
                <a:spcPct val="100000"/>
              </a:lnSpc>
              <a:spcBef>
                <a:spcPts val="0"/>
              </a:spcBef>
              <a:spcAft>
                <a:spcPts val="0"/>
              </a:spcAft>
              <a:buSzPts val="8000"/>
              <a:buNone/>
              <a:defRPr sz="80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p:txBody>
      </p:sp>
      <p:sp>
        <p:nvSpPr>
          <p:cNvPr id="12" name="Google Shape;12;p2"/>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613583" y="5109659"/>
            <a:ext cx="16772700" cy="9070200"/>
          </a:xfrm>
          <a:prstGeom prst="rect">
            <a:avLst/>
          </a:prstGeom>
        </p:spPr>
        <p:txBody>
          <a:bodyPr anchorCtr="0" anchor="b" bIns="260750" lIns="260750" spcFirstLastPara="1" rIns="260750" wrap="square" tIns="260750">
            <a:normAutofit/>
          </a:bodyPr>
          <a:lstStyle>
            <a:lvl1pPr lvl="0" algn="ctr">
              <a:spcBef>
                <a:spcPts val="0"/>
              </a:spcBef>
              <a:spcAft>
                <a:spcPts val="0"/>
              </a:spcAft>
              <a:buSzPts val="34200"/>
              <a:buNone/>
              <a:defRPr sz="34200"/>
            </a:lvl1pPr>
            <a:lvl2pPr lvl="1" algn="ctr">
              <a:spcBef>
                <a:spcPts val="0"/>
              </a:spcBef>
              <a:spcAft>
                <a:spcPts val="0"/>
              </a:spcAft>
              <a:buSzPts val="34200"/>
              <a:buNone/>
              <a:defRPr sz="34200"/>
            </a:lvl2pPr>
            <a:lvl3pPr lvl="2" algn="ctr">
              <a:spcBef>
                <a:spcPts val="0"/>
              </a:spcBef>
              <a:spcAft>
                <a:spcPts val="0"/>
              </a:spcAft>
              <a:buSzPts val="34200"/>
              <a:buNone/>
              <a:defRPr sz="34200"/>
            </a:lvl3pPr>
            <a:lvl4pPr lvl="3" algn="ctr">
              <a:spcBef>
                <a:spcPts val="0"/>
              </a:spcBef>
              <a:spcAft>
                <a:spcPts val="0"/>
              </a:spcAft>
              <a:buSzPts val="34200"/>
              <a:buNone/>
              <a:defRPr sz="34200"/>
            </a:lvl4pPr>
            <a:lvl5pPr lvl="4" algn="ctr">
              <a:spcBef>
                <a:spcPts val="0"/>
              </a:spcBef>
              <a:spcAft>
                <a:spcPts val="0"/>
              </a:spcAft>
              <a:buSzPts val="34200"/>
              <a:buNone/>
              <a:defRPr sz="34200"/>
            </a:lvl5pPr>
            <a:lvl6pPr lvl="5" algn="ctr">
              <a:spcBef>
                <a:spcPts val="0"/>
              </a:spcBef>
              <a:spcAft>
                <a:spcPts val="0"/>
              </a:spcAft>
              <a:buSzPts val="34200"/>
              <a:buNone/>
              <a:defRPr sz="34200"/>
            </a:lvl6pPr>
            <a:lvl7pPr lvl="6" algn="ctr">
              <a:spcBef>
                <a:spcPts val="0"/>
              </a:spcBef>
              <a:spcAft>
                <a:spcPts val="0"/>
              </a:spcAft>
              <a:buSzPts val="34200"/>
              <a:buNone/>
              <a:defRPr sz="34200"/>
            </a:lvl7pPr>
            <a:lvl8pPr lvl="7" algn="ctr">
              <a:spcBef>
                <a:spcPts val="0"/>
              </a:spcBef>
              <a:spcAft>
                <a:spcPts val="0"/>
              </a:spcAft>
              <a:buSzPts val="34200"/>
              <a:buNone/>
              <a:defRPr sz="34200"/>
            </a:lvl8pPr>
            <a:lvl9pPr lvl="8" algn="ctr">
              <a:spcBef>
                <a:spcPts val="0"/>
              </a:spcBef>
              <a:spcAft>
                <a:spcPts val="0"/>
              </a:spcAft>
              <a:buSzPts val="34200"/>
              <a:buNone/>
              <a:defRPr sz="34200"/>
            </a:lvl9pPr>
          </a:lstStyle>
          <a:p>
            <a:r>
              <a:t>xx%</a:t>
            </a:r>
          </a:p>
        </p:txBody>
      </p:sp>
      <p:sp>
        <p:nvSpPr>
          <p:cNvPr id="46" name="Google Shape;46;p11"/>
          <p:cNvSpPr txBox="1"/>
          <p:nvPr>
            <p:ph idx="1" type="body"/>
          </p:nvPr>
        </p:nvSpPr>
        <p:spPr>
          <a:xfrm>
            <a:off x="613583" y="14561459"/>
            <a:ext cx="16772700" cy="6009000"/>
          </a:xfrm>
          <a:prstGeom prst="rect">
            <a:avLst/>
          </a:prstGeom>
        </p:spPr>
        <p:txBody>
          <a:bodyPr anchorCtr="0" anchor="t" bIns="260750" lIns="260750" spcFirstLastPara="1" rIns="260750" wrap="square" tIns="260750">
            <a:normAutofit/>
          </a:bodyPr>
          <a:lstStyle>
            <a:lvl1pPr indent="-552450" lvl="0" marL="457200" algn="ctr">
              <a:spcBef>
                <a:spcPts val="0"/>
              </a:spcBef>
              <a:spcAft>
                <a:spcPts val="0"/>
              </a:spcAft>
              <a:buSzPts val="5100"/>
              <a:buChar char="●"/>
              <a:defRPr/>
            </a:lvl1pPr>
            <a:lvl2pPr indent="-482600" lvl="1" marL="914400" algn="ctr">
              <a:spcBef>
                <a:spcPts val="0"/>
              </a:spcBef>
              <a:spcAft>
                <a:spcPts val="0"/>
              </a:spcAft>
              <a:buSzPts val="4000"/>
              <a:buChar char="○"/>
              <a:defRPr/>
            </a:lvl2pPr>
            <a:lvl3pPr indent="-482600" lvl="2" marL="1371600" algn="ctr">
              <a:spcBef>
                <a:spcPts val="0"/>
              </a:spcBef>
              <a:spcAft>
                <a:spcPts val="0"/>
              </a:spcAft>
              <a:buSzPts val="4000"/>
              <a:buChar char="■"/>
              <a:defRPr/>
            </a:lvl3pPr>
            <a:lvl4pPr indent="-482600" lvl="3" marL="1828800" algn="ctr">
              <a:spcBef>
                <a:spcPts val="0"/>
              </a:spcBef>
              <a:spcAft>
                <a:spcPts val="0"/>
              </a:spcAft>
              <a:buSzPts val="4000"/>
              <a:buChar char="●"/>
              <a:defRPr/>
            </a:lvl4pPr>
            <a:lvl5pPr indent="-482600" lvl="4" marL="2286000" algn="ctr">
              <a:spcBef>
                <a:spcPts val="0"/>
              </a:spcBef>
              <a:spcAft>
                <a:spcPts val="0"/>
              </a:spcAft>
              <a:buSzPts val="4000"/>
              <a:buChar char="○"/>
              <a:defRPr/>
            </a:lvl5pPr>
            <a:lvl6pPr indent="-482600" lvl="5" marL="2743200" algn="ctr">
              <a:spcBef>
                <a:spcPts val="0"/>
              </a:spcBef>
              <a:spcAft>
                <a:spcPts val="0"/>
              </a:spcAft>
              <a:buSzPts val="4000"/>
              <a:buChar char="■"/>
              <a:defRPr/>
            </a:lvl6pPr>
            <a:lvl7pPr indent="-482600" lvl="6" marL="3200400" algn="ctr">
              <a:spcBef>
                <a:spcPts val="0"/>
              </a:spcBef>
              <a:spcAft>
                <a:spcPts val="0"/>
              </a:spcAft>
              <a:buSzPts val="4000"/>
              <a:buChar char="●"/>
              <a:defRPr/>
            </a:lvl7pPr>
            <a:lvl8pPr indent="-482600" lvl="7" marL="3657600" algn="ctr">
              <a:spcBef>
                <a:spcPts val="0"/>
              </a:spcBef>
              <a:spcAft>
                <a:spcPts val="0"/>
              </a:spcAft>
              <a:buSzPts val="4000"/>
              <a:buChar char="○"/>
              <a:defRPr/>
            </a:lvl8pPr>
            <a:lvl9pPr indent="-482600" lvl="8" marL="4114800" algn="ctr">
              <a:spcBef>
                <a:spcPts val="0"/>
              </a:spcBef>
              <a:spcAft>
                <a:spcPts val="0"/>
              </a:spcAft>
              <a:buSzPts val="4000"/>
              <a:buChar char="■"/>
              <a:defRPr/>
            </a:lvl9pPr>
          </a:lstStyle>
          <a:p/>
        </p:txBody>
      </p:sp>
      <p:sp>
        <p:nvSpPr>
          <p:cNvPr id="47" name="Google Shape;47;p11"/>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613583" y="9935685"/>
            <a:ext cx="16772700" cy="3888600"/>
          </a:xfrm>
          <a:prstGeom prst="rect">
            <a:avLst/>
          </a:prstGeom>
        </p:spPr>
        <p:txBody>
          <a:bodyPr anchorCtr="0" anchor="ctr" bIns="260750" lIns="260750" spcFirstLastPara="1" rIns="260750" wrap="square" tIns="260750">
            <a:normAutofit/>
          </a:bodyPr>
          <a:lstStyle>
            <a:lvl1pPr lvl="0" algn="ctr">
              <a:spcBef>
                <a:spcPts val="0"/>
              </a:spcBef>
              <a:spcAft>
                <a:spcPts val="0"/>
              </a:spcAft>
              <a:buSzPts val="10300"/>
              <a:buNone/>
              <a:defRPr sz="10300"/>
            </a:lvl1pPr>
            <a:lvl2pPr lvl="1" algn="ctr">
              <a:spcBef>
                <a:spcPts val="0"/>
              </a:spcBef>
              <a:spcAft>
                <a:spcPts val="0"/>
              </a:spcAft>
              <a:buSzPts val="10300"/>
              <a:buNone/>
              <a:defRPr sz="10300"/>
            </a:lvl2pPr>
            <a:lvl3pPr lvl="2" algn="ctr">
              <a:spcBef>
                <a:spcPts val="0"/>
              </a:spcBef>
              <a:spcAft>
                <a:spcPts val="0"/>
              </a:spcAft>
              <a:buSzPts val="10300"/>
              <a:buNone/>
              <a:defRPr sz="10300"/>
            </a:lvl3pPr>
            <a:lvl4pPr lvl="3" algn="ctr">
              <a:spcBef>
                <a:spcPts val="0"/>
              </a:spcBef>
              <a:spcAft>
                <a:spcPts val="0"/>
              </a:spcAft>
              <a:buSzPts val="10300"/>
              <a:buNone/>
              <a:defRPr sz="10300"/>
            </a:lvl4pPr>
            <a:lvl5pPr lvl="4" algn="ctr">
              <a:spcBef>
                <a:spcPts val="0"/>
              </a:spcBef>
              <a:spcAft>
                <a:spcPts val="0"/>
              </a:spcAft>
              <a:buSzPts val="10300"/>
              <a:buNone/>
              <a:defRPr sz="10300"/>
            </a:lvl5pPr>
            <a:lvl6pPr lvl="5" algn="ctr">
              <a:spcBef>
                <a:spcPts val="0"/>
              </a:spcBef>
              <a:spcAft>
                <a:spcPts val="0"/>
              </a:spcAft>
              <a:buSzPts val="10300"/>
              <a:buNone/>
              <a:defRPr sz="10300"/>
            </a:lvl6pPr>
            <a:lvl7pPr lvl="6" algn="ctr">
              <a:spcBef>
                <a:spcPts val="0"/>
              </a:spcBef>
              <a:spcAft>
                <a:spcPts val="0"/>
              </a:spcAft>
              <a:buSzPts val="10300"/>
              <a:buNone/>
              <a:defRPr sz="10300"/>
            </a:lvl7pPr>
            <a:lvl8pPr lvl="7" algn="ctr">
              <a:spcBef>
                <a:spcPts val="0"/>
              </a:spcBef>
              <a:spcAft>
                <a:spcPts val="0"/>
              </a:spcAft>
              <a:buSzPts val="10300"/>
              <a:buNone/>
              <a:defRPr sz="10300"/>
            </a:lvl8pPr>
            <a:lvl9pPr lvl="8" algn="ctr">
              <a:spcBef>
                <a:spcPts val="0"/>
              </a:spcBef>
              <a:spcAft>
                <a:spcPts val="0"/>
              </a:spcAft>
              <a:buSzPts val="10300"/>
              <a:buNone/>
              <a:defRPr sz="10300"/>
            </a:lvl9pPr>
          </a:lstStyle>
          <a:p/>
        </p:txBody>
      </p:sp>
      <p:sp>
        <p:nvSpPr>
          <p:cNvPr id="15" name="Google Shape;15;p3"/>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613583" y="2055759"/>
            <a:ext cx="16772700" cy="2645400"/>
          </a:xfrm>
          <a:prstGeom prst="rect">
            <a:avLst/>
          </a:prstGeom>
        </p:spPr>
        <p:txBody>
          <a:bodyPr anchorCtr="0" anchor="t" bIns="260750" lIns="260750" spcFirstLastPara="1" rIns="260750" wrap="square" tIns="260750">
            <a:normAutofit/>
          </a:bodyPr>
          <a:lstStyle>
            <a:lvl1pPr lvl="0">
              <a:spcBef>
                <a:spcPts val="0"/>
              </a:spcBef>
              <a:spcAft>
                <a:spcPts val="0"/>
              </a:spcAft>
              <a:buSzPts val="8000"/>
              <a:buNone/>
              <a:defRPr/>
            </a:lvl1pPr>
            <a:lvl2pPr lvl="1">
              <a:spcBef>
                <a:spcPts val="0"/>
              </a:spcBef>
              <a:spcAft>
                <a:spcPts val="0"/>
              </a:spcAft>
              <a:buSzPts val="8000"/>
              <a:buNone/>
              <a:defRPr/>
            </a:lvl2pPr>
            <a:lvl3pPr lvl="2">
              <a:spcBef>
                <a:spcPts val="0"/>
              </a:spcBef>
              <a:spcAft>
                <a:spcPts val="0"/>
              </a:spcAft>
              <a:buSzPts val="8000"/>
              <a:buNone/>
              <a:defRPr/>
            </a:lvl3pPr>
            <a:lvl4pPr lvl="3">
              <a:spcBef>
                <a:spcPts val="0"/>
              </a:spcBef>
              <a:spcAft>
                <a:spcPts val="0"/>
              </a:spcAft>
              <a:buSzPts val="8000"/>
              <a:buNone/>
              <a:defRPr/>
            </a:lvl4pPr>
            <a:lvl5pPr lvl="4">
              <a:spcBef>
                <a:spcPts val="0"/>
              </a:spcBef>
              <a:spcAft>
                <a:spcPts val="0"/>
              </a:spcAft>
              <a:buSzPts val="8000"/>
              <a:buNone/>
              <a:defRPr/>
            </a:lvl5pPr>
            <a:lvl6pPr lvl="5">
              <a:spcBef>
                <a:spcPts val="0"/>
              </a:spcBef>
              <a:spcAft>
                <a:spcPts val="0"/>
              </a:spcAft>
              <a:buSzPts val="8000"/>
              <a:buNone/>
              <a:defRPr/>
            </a:lvl6pPr>
            <a:lvl7pPr lvl="6">
              <a:spcBef>
                <a:spcPts val="0"/>
              </a:spcBef>
              <a:spcAft>
                <a:spcPts val="0"/>
              </a:spcAft>
              <a:buSzPts val="8000"/>
              <a:buNone/>
              <a:defRPr/>
            </a:lvl7pPr>
            <a:lvl8pPr lvl="7">
              <a:spcBef>
                <a:spcPts val="0"/>
              </a:spcBef>
              <a:spcAft>
                <a:spcPts val="0"/>
              </a:spcAft>
              <a:buSzPts val="8000"/>
              <a:buNone/>
              <a:defRPr/>
            </a:lvl8pPr>
            <a:lvl9pPr lvl="8">
              <a:spcBef>
                <a:spcPts val="0"/>
              </a:spcBef>
              <a:spcAft>
                <a:spcPts val="0"/>
              </a:spcAft>
              <a:buSzPts val="8000"/>
              <a:buNone/>
              <a:defRPr/>
            </a:lvl9pPr>
          </a:lstStyle>
          <a:p/>
        </p:txBody>
      </p:sp>
      <p:sp>
        <p:nvSpPr>
          <p:cNvPr id="18" name="Google Shape;18;p4"/>
          <p:cNvSpPr txBox="1"/>
          <p:nvPr>
            <p:ph idx="1" type="body"/>
          </p:nvPr>
        </p:nvSpPr>
        <p:spPr>
          <a:xfrm>
            <a:off x="613583" y="5323769"/>
            <a:ext cx="16772700" cy="15781800"/>
          </a:xfrm>
          <a:prstGeom prst="rect">
            <a:avLst/>
          </a:prstGeom>
        </p:spPr>
        <p:txBody>
          <a:bodyPr anchorCtr="0" anchor="t" bIns="260750" lIns="260750" spcFirstLastPara="1" rIns="260750" wrap="square" tIns="260750">
            <a:normAutofit/>
          </a:bodyPr>
          <a:lstStyle>
            <a:lvl1pPr indent="-552450" lvl="0" marL="457200">
              <a:spcBef>
                <a:spcPts val="0"/>
              </a:spcBef>
              <a:spcAft>
                <a:spcPts val="0"/>
              </a:spcAft>
              <a:buSzPts val="5100"/>
              <a:buChar char="●"/>
              <a:defRPr/>
            </a:lvl1pPr>
            <a:lvl2pPr indent="-482600" lvl="1" marL="914400">
              <a:spcBef>
                <a:spcPts val="0"/>
              </a:spcBef>
              <a:spcAft>
                <a:spcPts val="0"/>
              </a:spcAft>
              <a:buSzPts val="4000"/>
              <a:buChar char="○"/>
              <a:defRPr/>
            </a:lvl2pPr>
            <a:lvl3pPr indent="-482600" lvl="2" marL="1371600">
              <a:spcBef>
                <a:spcPts val="0"/>
              </a:spcBef>
              <a:spcAft>
                <a:spcPts val="0"/>
              </a:spcAft>
              <a:buSzPts val="4000"/>
              <a:buChar char="■"/>
              <a:defRPr/>
            </a:lvl3pPr>
            <a:lvl4pPr indent="-482600" lvl="3" marL="1828800">
              <a:spcBef>
                <a:spcPts val="0"/>
              </a:spcBef>
              <a:spcAft>
                <a:spcPts val="0"/>
              </a:spcAft>
              <a:buSzPts val="4000"/>
              <a:buChar char="●"/>
              <a:defRPr/>
            </a:lvl4pPr>
            <a:lvl5pPr indent="-482600" lvl="4" marL="2286000">
              <a:spcBef>
                <a:spcPts val="0"/>
              </a:spcBef>
              <a:spcAft>
                <a:spcPts val="0"/>
              </a:spcAft>
              <a:buSzPts val="4000"/>
              <a:buChar char="○"/>
              <a:defRPr/>
            </a:lvl5pPr>
            <a:lvl6pPr indent="-482600" lvl="5" marL="2743200">
              <a:spcBef>
                <a:spcPts val="0"/>
              </a:spcBef>
              <a:spcAft>
                <a:spcPts val="0"/>
              </a:spcAft>
              <a:buSzPts val="4000"/>
              <a:buChar char="■"/>
              <a:defRPr/>
            </a:lvl6pPr>
            <a:lvl7pPr indent="-482600" lvl="6" marL="3200400">
              <a:spcBef>
                <a:spcPts val="0"/>
              </a:spcBef>
              <a:spcAft>
                <a:spcPts val="0"/>
              </a:spcAft>
              <a:buSzPts val="4000"/>
              <a:buChar char="●"/>
              <a:defRPr/>
            </a:lvl7pPr>
            <a:lvl8pPr indent="-482600" lvl="7" marL="3657600">
              <a:spcBef>
                <a:spcPts val="0"/>
              </a:spcBef>
              <a:spcAft>
                <a:spcPts val="0"/>
              </a:spcAft>
              <a:buSzPts val="4000"/>
              <a:buChar char="○"/>
              <a:defRPr/>
            </a:lvl8pPr>
            <a:lvl9pPr indent="-482600" lvl="8" marL="4114800">
              <a:spcBef>
                <a:spcPts val="0"/>
              </a:spcBef>
              <a:spcAft>
                <a:spcPts val="0"/>
              </a:spcAft>
              <a:buSzPts val="4000"/>
              <a:buChar char="■"/>
              <a:defRPr/>
            </a:lvl9pPr>
          </a:lstStyle>
          <a:p/>
        </p:txBody>
      </p:sp>
      <p:sp>
        <p:nvSpPr>
          <p:cNvPr id="19" name="Google Shape;19;p4"/>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613583" y="2055759"/>
            <a:ext cx="16772700" cy="2645400"/>
          </a:xfrm>
          <a:prstGeom prst="rect">
            <a:avLst/>
          </a:prstGeom>
        </p:spPr>
        <p:txBody>
          <a:bodyPr anchorCtr="0" anchor="t" bIns="260750" lIns="260750" spcFirstLastPara="1" rIns="260750" wrap="square" tIns="260750">
            <a:normAutofit/>
          </a:bodyPr>
          <a:lstStyle>
            <a:lvl1pPr lvl="0">
              <a:spcBef>
                <a:spcPts val="0"/>
              </a:spcBef>
              <a:spcAft>
                <a:spcPts val="0"/>
              </a:spcAft>
              <a:buSzPts val="8000"/>
              <a:buNone/>
              <a:defRPr/>
            </a:lvl1pPr>
            <a:lvl2pPr lvl="1">
              <a:spcBef>
                <a:spcPts val="0"/>
              </a:spcBef>
              <a:spcAft>
                <a:spcPts val="0"/>
              </a:spcAft>
              <a:buSzPts val="8000"/>
              <a:buNone/>
              <a:defRPr/>
            </a:lvl2pPr>
            <a:lvl3pPr lvl="2">
              <a:spcBef>
                <a:spcPts val="0"/>
              </a:spcBef>
              <a:spcAft>
                <a:spcPts val="0"/>
              </a:spcAft>
              <a:buSzPts val="8000"/>
              <a:buNone/>
              <a:defRPr/>
            </a:lvl3pPr>
            <a:lvl4pPr lvl="3">
              <a:spcBef>
                <a:spcPts val="0"/>
              </a:spcBef>
              <a:spcAft>
                <a:spcPts val="0"/>
              </a:spcAft>
              <a:buSzPts val="8000"/>
              <a:buNone/>
              <a:defRPr/>
            </a:lvl4pPr>
            <a:lvl5pPr lvl="4">
              <a:spcBef>
                <a:spcPts val="0"/>
              </a:spcBef>
              <a:spcAft>
                <a:spcPts val="0"/>
              </a:spcAft>
              <a:buSzPts val="8000"/>
              <a:buNone/>
              <a:defRPr/>
            </a:lvl5pPr>
            <a:lvl6pPr lvl="5">
              <a:spcBef>
                <a:spcPts val="0"/>
              </a:spcBef>
              <a:spcAft>
                <a:spcPts val="0"/>
              </a:spcAft>
              <a:buSzPts val="8000"/>
              <a:buNone/>
              <a:defRPr/>
            </a:lvl6pPr>
            <a:lvl7pPr lvl="6">
              <a:spcBef>
                <a:spcPts val="0"/>
              </a:spcBef>
              <a:spcAft>
                <a:spcPts val="0"/>
              </a:spcAft>
              <a:buSzPts val="8000"/>
              <a:buNone/>
              <a:defRPr/>
            </a:lvl7pPr>
            <a:lvl8pPr lvl="7">
              <a:spcBef>
                <a:spcPts val="0"/>
              </a:spcBef>
              <a:spcAft>
                <a:spcPts val="0"/>
              </a:spcAft>
              <a:buSzPts val="8000"/>
              <a:buNone/>
              <a:defRPr/>
            </a:lvl8pPr>
            <a:lvl9pPr lvl="8">
              <a:spcBef>
                <a:spcPts val="0"/>
              </a:spcBef>
              <a:spcAft>
                <a:spcPts val="0"/>
              </a:spcAft>
              <a:buSzPts val="8000"/>
              <a:buNone/>
              <a:defRPr/>
            </a:lvl9pPr>
          </a:lstStyle>
          <a:p/>
        </p:txBody>
      </p:sp>
      <p:sp>
        <p:nvSpPr>
          <p:cNvPr id="22" name="Google Shape;22;p5"/>
          <p:cNvSpPr txBox="1"/>
          <p:nvPr>
            <p:ph idx="1" type="body"/>
          </p:nvPr>
        </p:nvSpPr>
        <p:spPr>
          <a:xfrm>
            <a:off x="613583" y="5323769"/>
            <a:ext cx="7873800" cy="15781800"/>
          </a:xfrm>
          <a:prstGeom prst="rect">
            <a:avLst/>
          </a:prstGeom>
        </p:spPr>
        <p:txBody>
          <a:bodyPr anchorCtr="0" anchor="t" bIns="260750" lIns="260750" spcFirstLastPara="1" rIns="260750" wrap="square" tIns="260750">
            <a:normAutofit/>
          </a:bodyPr>
          <a:lstStyle>
            <a:lvl1pPr indent="-482600" lvl="0" marL="457200">
              <a:spcBef>
                <a:spcPts val="0"/>
              </a:spcBef>
              <a:spcAft>
                <a:spcPts val="0"/>
              </a:spcAft>
              <a:buSzPts val="4000"/>
              <a:buChar char="●"/>
              <a:defRPr sz="4000"/>
            </a:lvl1pPr>
            <a:lvl2pPr indent="-444500" lvl="1" marL="914400">
              <a:spcBef>
                <a:spcPts val="0"/>
              </a:spcBef>
              <a:spcAft>
                <a:spcPts val="0"/>
              </a:spcAft>
              <a:buSzPts val="3400"/>
              <a:buChar char="○"/>
              <a:defRPr sz="3400"/>
            </a:lvl2pPr>
            <a:lvl3pPr indent="-444500" lvl="2" marL="1371600">
              <a:spcBef>
                <a:spcPts val="0"/>
              </a:spcBef>
              <a:spcAft>
                <a:spcPts val="0"/>
              </a:spcAft>
              <a:buSzPts val="3400"/>
              <a:buChar char="■"/>
              <a:defRPr sz="3400"/>
            </a:lvl3pPr>
            <a:lvl4pPr indent="-444500" lvl="3" marL="1828800">
              <a:spcBef>
                <a:spcPts val="0"/>
              </a:spcBef>
              <a:spcAft>
                <a:spcPts val="0"/>
              </a:spcAft>
              <a:buSzPts val="3400"/>
              <a:buChar char="●"/>
              <a:defRPr sz="3400"/>
            </a:lvl4pPr>
            <a:lvl5pPr indent="-444500" lvl="4" marL="2286000">
              <a:spcBef>
                <a:spcPts val="0"/>
              </a:spcBef>
              <a:spcAft>
                <a:spcPts val="0"/>
              </a:spcAft>
              <a:buSzPts val="3400"/>
              <a:buChar char="○"/>
              <a:defRPr sz="3400"/>
            </a:lvl5pPr>
            <a:lvl6pPr indent="-444500" lvl="5" marL="2743200">
              <a:spcBef>
                <a:spcPts val="0"/>
              </a:spcBef>
              <a:spcAft>
                <a:spcPts val="0"/>
              </a:spcAft>
              <a:buSzPts val="3400"/>
              <a:buChar char="■"/>
              <a:defRPr sz="3400"/>
            </a:lvl6pPr>
            <a:lvl7pPr indent="-444500" lvl="6" marL="3200400">
              <a:spcBef>
                <a:spcPts val="0"/>
              </a:spcBef>
              <a:spcAft>
                <a:spcPts val="0"/>
              </a:spcAft>
              <a:buSzPts val="3400"/>
              <a:buChar char="●"/>
              <a:defRPr sz="3400"/>
            </a:lvl7pPr>
            <a:lvl8pPr indent="-444500" lvl="7" marL="3657600">
              <a:spcBef>
                <a:spcPts val="0"/>
              </a:spcBef>
              <a:spcAft>
                <a:spcPts val="0"/>
              </a:spcAft>
              <a:buSzPts val="3400"/>
              <a:buChar char="○"/>
              <a:defRPr sz="3400"/>
            </a:lvl8pPr>
            <a:lvl9pPr indent="-444500" lvl="8" marL="4114800">
              <a:spcBef>
                <a:spcPts val="0"/>
              </a:spcBef>
              <a:spcAft>
                <a:spcPts val="0"/>
              </a:spcAft>
              <a:buSzPts val="3400"/>
              <a:buChar char="■"/>
              <a:defRPr sz="3400"/>
            </a:lvl9pPr>
          </a:lstStyle>
          <a:p/>
        </p:txBody>
      </p:sp>
      <p:sp>
        <p:nvSpPr>
          <p:cNvPr id="23" name="Google Shape;23;p5"/>
          <p:cNvSpPr txBox="1"/>
          <p:nvPr>
            <p:ph idx="2" type="body"/>
          </p:nvPr>
        </p:nvSpPr>
        <p:spPr>
          <a:xfrm>
            <a:off x="9512598" y="5323769"/>
            <a:ext cx="7873800" cy="15781800"/>
          </a:xfrm>
          <a:prstGeom prst="rect">
            <a:avLst/>
          </a:prstGeom>
        </p:spPr>
        <p:txBody>
          <a:bodyPr anchorCtr="0" anchor="t" bIns="260750" lIns="260750" spcFirstLastPara="1" rIns="260750" wrap="square" tIns="260750">
            <a:normAutofit/>
          </a:bodyPr>
          <a:lstStyle>
            <a:lvl1pPr indent="-482600" lvl="0" marL="457200">
              <a:spcBef>
                <a:spcPts val="0"/>
              </a:spcBef>
              <a:spcAft>
                <a:spcPts val="0"/>
              </a:spcAft>
              <a:buSzPts val="4000"/>
              <a:buChar char="●"/>
              <a:defRPr sz="4000"/>
            </a:lvl1pPr>
            <a:lvl2pPr indent="-444500" lvl="1" marL="914400">
              <a:spcBef>
                <a:spcPts val="0"/>
              </a:spcBef>
              <a:spcAft>
                <a:spcPts val="0"/>
              </a:spcAft>
              <a:buSzPts val="3400"/>
              <a:buChar char="○"/>
              <a:defRPr sz="3400"/>
            </a:lvl2pPr>
            <a:lvl3pPr indent="-444500" lvl="2" marL="1371600">
              <a:spcBef>
                <a:spcPts val="0"/>
              </a:spcBef>
              <a:spcAft>
                <a:spcPts val="0"/>
              </a:spcAft>
              <a:buSzPts val="3400"/>
              <a:buChar char="■"/>
              <a:defRPr sz="3400"/>
            </a:lvl3pPr>
            <a:lvl4pPr indent="-444500" lvl="3" marL="1828800">
              <a:spcBef>
                <a:spcPts val="0"/>
              </a:spcBef>
              <a:spcAft>
                <a:spcPts val="0"/>
              </a:spcAft>
              <a:buSzPts val="3400"/>
              <a:buChar char="●"/>
              <a:defRPr sz="3400"/>
            </a:lvl4pPr>
            <a:lvl5pPr indent="-444500" lvl="4" marL="2286000">
              <a:spcBef>
                <a:spcPts val="0"/>
              </a:spcBef>
              <a:spcAft>
                <a:spcPts val="0"/>
              </a:spcAft>
              <a:buSzPts val="3400"/>
              <a:buChar char="○"/>
              <a:defRPr sz="3400"/>
            </a:lvl5pPr>
            <a:lvl6pPr indent="-444500" lvl="5" marL="2743200">
              <a:spcBef>
                <a:spcPts val="0"/>
              </a:spcBef>
              <a:spcAft>
                <a:spcPts val="0"/>
              </a:spcAft>
              <a:buSzPts val="3400"/>
              <a:buChar char="■"/>
              <a:defRPr sz="3400"/>
            </a:lvl6pPr>
            <a:lvl7pPr indent="-444500" lvl="6" marL="3200400">
              <a:spcBef>
                <a:spcPts val="0"/>
              </a:spcBef>
              <a:spcAft>
                <a:spcPts val="0"/>
              </a:spcAft>
              <a:buSzPts val="3400"/>
              <a:buChar char="●"/>
              <a:defRPr sz="3400"/>
            </a:lvl7pPr>
            <a:lvl8pPr indent="-444500" lvl="7" marL="3657600">
              <a:spcBef>
                <a:spcPts val="0"/>
              </a:spcBef>
              <a:spcAft>
                <a:spcPts val="0"/>
              </a:spcAft>
              <a:buSzPts val="3400"/>
              <a:buChar char="○"/>
              <a:defRPr sz="3400"/>
            </a:lvl8pPr>
            <a:lvl9pPr indent="-444500" lvl="8" marL="4114800">
              <a:spcBef>
                <a:spcPts val="0"/>
              </a:spcBef>
              <a:spcAft>
                <a:spcPts val="0"/>
              </a:spcAft>
              <a:buSzPts val="3400"/>
              <a:buChar char="■"/>
              <a:defRPr sz="3400"/>
            </a:lvl9pPr>
          </a:lstStyle>
          <a:p/>
        </p:txBody>
      </p:sp>
      <p:sp>
        <p:nvSpPr>
          <p:cNvPr id="24" name="Google Shape;24;p5"/>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613583" y="2055759"/>
            <a:ext cx="16772700" cy="2645400"/>
          </a:xfrm>
          <a:prstGeom prst="rect">
            <a:avLst/>
          </a:prstGeom>
        </p:spPr>
        <p:txBody>
          <a:bodyPr anchorCtr="0" anchor="t" bIns="260750" lIns="260750" spcFirstLastPara="1" rIns="260750" wrap="square" tIns="260750">
            <a:normAutofit/>
          </a:bodyPr>
          <a:lstStyle>
            <a:lvl1pPr lvl="0">
              <a:spcBef>
                <a:spcPts val="0"/>
              </a:spcBef>
              <a:spcAft>
                <a:spcPts val="0"/>
              </a:spcAft>
              <a:buSzPts val="8000"/>
              <a:buNone/>
              <a:defRPr/>
            </a:lvl1pPr>
            <a:lvl2pPr lvl="1">
              <a:spcBef>
                <a:spcPts val="0"/>
              </a:spcBef>
              <a:spcAft>
                <a:spcPts val="0"/>
              </a:spcAft>
              <a:buSzPts val="8000"/>
              <a:buNone/>
              <a:defRPr/>
            </a:lvl2pPr>
            <a:lvl3pPr lvl="2">
              <a:spcBef>
                <a:spcPts val="0"/>
              </a:spcBef>
              <a:spcAft>
                <a:spcPts val="0"/>
              </a:spcAft>
              <a:buSzPts val="8000"/>
              <a:buNone/>
              <a:defRPr/>
            </a:lvl3pPr>
            <a:lvl4pPr lvl="3">
              <a:spcBef>
                <a:spcPts val="0"/>
              </a:spcBef>
              <a:spcAft>
                <a:spcPts val="0"/>
              </a:spcAft>
              <a:buSzPts val="8000"/>
              <a:buNone/>
              <a:defRPr/>
            </a:lvl4pPr>
            <a:lvl5pPr lvl="4">
              <a:spcBef>
                <a:spcPts val="0"/>
              </a:spcBef>
              <a:spcAft>
                <a:spcPts val="0"/>
              </a:spcAft>
              <a:buSzPts val="8000"/>
              <a:buNone/>
              <a:defRPr/>
            </a:lvl5pPr>
            <a:lvl6pPr lvl="5">
              <a:spcBef>
                <a:spcPts val="0"/>
              </a:spcBef>
              <a:spcAft>
                <a:spcPts val="0"/>
              </a:spcAft>
              <a:buSzPts val="8000"/>
              <a:buNone/>
              <a:defRPr/>
            </a:lvl6pPr>
            <a:lvl7pPr lvl="6">
              <a:spcBef>
                <a:spcPts val="0"/>
              </a:spcBef>
              <a:spcAft>
                <a:spcPts val="0"/>
              </a:spcAft>
              <a:buSzPts val="8000"/>
              <a:buNone/>
              <a:defRPr/>
            </a:lvl7pPr>
            <a:lvl8pPr lvl="7">
              <a:spcBef>
                <a:spcPts val="0"/>
              </a:spcBef>
              <a:spcAft>
                <a:spcPts val="0"/>
              </a:spcAft>
              <a:buSzPts val="8000"/>
              <a:buNone/>
              <a:defRPr/>
            </a:lvl8pPr>
            <a:lvl9pPr lvl="8">
              <a:spcBef>
                <a:spcPts val="0"/>
              </a:spcBef>
              <a:spcAft>
                <a:spcPts val="0"/>
              </a:spcAft>
              <a:buSzPts val="8000"/>
              <a:buNone/>
              <a:defRPr/>
            </a:lvl9pPr>
          </a:lstStyle>
          <a:p/>
        </p:txBody>
      </p:sp>
      <p:sp>
        <p:nvSpPr>
          <p:cNvPr id="27" name="Google Shape;27;p6"/>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613583" y="2566551"/>
            <a:ext cx="5527500" cy="3490800"/>
          </a:xfrm>
          <a:prstGeom prst="rect">
            <a:avLst/>
          </a:prstGeom>
        </p:spPr>
        <p:txBody>
          <a:bodyPr anchorCtr="0" anchor="b" bIns="260750" lIns="260750" spcFirstLastPara="1" rIns="260750" wrap="square" tIns="260750">
            <a:normAutofit/>
          </a:bodyPr>
          <a:lstStyle>
            <a:lvl1pPr lvl="0">
              <a:spcBef>
                <a:spcPts val="0"/>
              </a:spcBef>
              <a:spcAft>
                <a:spcPts val="0"/>
              </a:spcAft>
              <a:buSzPts val="6800"/>
              <a:buNone/>
              <a:defRPr sz="6800"/>
            </a:lvl1pPr>
            <a:lvl2pPr lvl="1">
              <a:spcBef>
                <a:spcPts val="0"/>
              </a:spcBef>
              <a:spcAft>
                <a:spcPts val="0"/>
              </a:spcAft>
              <a:buSzPts val="6800"/>
              <a:buNone/>
              <a:defRPr sz="6800"/>
            </a:lvl2pPr>
            <a:lvl3pPr lvl="2">
              <a:spcBef>
                <a:spcPts val="0"/>
              </a:spcBef>
              <a:spcAft>
                <a:spcPts val="0"/>
              </a:spcAft>
              <a:buSzPts val="6800"/>
              <a:buNone/>
              <a:defRPr sz="6800"/>
            </a:lvl3pPr>
            <a:lvl4pPr lvl="3">
              <a:spcBef>
                <a:spcPts val="0"/>
              </a:spcBef>
              <a:spcAft>
                <a:spcPts val="0"/>
              </a:spcAft>
              <a:buSzPts val="6800"/>
              <a:buNone/>
              <a:defRPr sz="6800"/>
            </a:lvl4pPr>
            <a:lvl5pPr lvl="4">
              <a:spcBef>
                <a:spcPts val="0"/>
              </a:spcBef>
              <a:spcAft>
                <a:spcPts val="0"/>
              </a:spcAft>
              <a:buSzPts val="6800"/>
              <a:buNone/>
              <a:defRPr sz="6800"/>
            </a:lvl5pPr>
            <a:lvl6pPr lvl="5">
              <a:spcBef>
                <a:spcPts val="0"/>
              </a:spcBef>
              <a:spcAft>
                <a:spcPts val="0"/>
              </a:spcAft>
              <a:buSzPts val="6800"/>
              <a:buNone/>
              <a:defRPr sz="6800"/>
            </a:lvl6pPr>
            <a:lvl7pPr lvl="6">
              <a:spcBef>
                <a:spcPts val="0"/>
              </a:spcBef>
              <a:spcAft>
                <a:spcPts val="0"/>
              </a:spcAft>
              <a:buSzPts val="6800"/>
              <a:buNone/>
              <a:defRPr sz="6800"/>
            </a:lvl7pPr>
            <a:lvl8pPr lvl="7">
              <a:spcBef>
                <a:spcPts val="0"/>
              </a:spcBef>
              <a:spcAft>
                <a:spcPts val="0"/>
              </a:spcAft>
              <a:buSzPts val="6800"/>
              <a:buNone/>
              <a:defRPr sz="6800"/>
            </a:lvl8pPr>
            <a:lvl9pPr lvl="8">
              <a:spcBef>
                <a:spcPts val="0"/>
              </a:spcBef>
              <a:spcAft>
                <a:spcPts val="0"/>
              </a:spcAft>
              <a:buSzPts val="6800"/>
              <a:buNone/>
              <a:defRPr sz="6800"/>
            </a:lvl9pPr>
          </a:lstStyle>
          <a:p/>
        </p:txBody>
      </p:sp>
      <p:sp>
        <p:nvSpPr>
          <p:cNvPr id="30" name="Google Shape;30;p7"/>
          <p:cNvSpPr txBox="1"/>
          <p:nvPr>
            <p:ph idx="1" type="body"/>
          </p:nvPr>
        </p:nvSpPr>
        <p:spPr>
          <a:xfrm>
            <a:off x="613583" y="6419150"/>
            <a:ext cx="5527500" cy="14687100"/>
          </a:xfrm>
          <a:prstGeom prst="rect">
            <a:avLst/>
          </a:prstGeom>
        </p:spPr>
        <p:txBody>
          <a:bodyPr anchorCtr="0" anchor="t" bIns="260750" lIns="260750" spcFirstLastPara="1" rIns="260750" wrap="square" tIns="260750">
            <a:normAutofit/>
          </a:bodyPr>
          <a:lstStyle>
            <a:lvl1pPr indent="-444500" lvl="0" marL="457200">
              <a:spcBef>
                <a:spcPts val="0"/>
              </a:spcBef>
              <a:spcAft>
                <a:spcPts val="0"/>
              </a:spcAft>
              <a:buSzPts val="3400"/>
              <a:buChar char="●"/>
              <a:defRPr sz="3400"/>
            </a:lvl1pPr>
            <a:lvl2pPr indent="-444500" lvl="1" marL="914400">
              <a:spcBef>
                <a:spcPts val="0"/>
              </a:spcBef>
              <a:spcAft>
                <a:spcPts val="0"/>
              </a:spcAft>
              <a:buSzPts val="3400"/>
              <a:buChar char="○"/>
              <a:defRPr sz="3400"/>
            </a:lvl2pPr>
            <a:lvl3pPr indent="-444500" lvl="2" marL="1371600">
              <a:spcBef>
                <a:spcPts val="0"/>
              </a:spcBef>
              <a:spcAft>
                <a:spcPts val="0"/>
              </a:spcAft>
              <a:buSzPts val="3400"/>
              <a:buChar char="■"/>
              <a:defRPr sz="3400"/>
            </a:lvl3pPr>
            <a:lvl4pPr indent="-444500" lvl="3" marL="1828800">
              <a:spcBef>
                <a:spcPts val="0"/>
              </a:spcBef>
              <a:spcAft>
                <a:spcPts val="0"/>
              </a:spcAft>
              <a:buSzPts val="3400"/>
              <a:buChar char="●"/>
              <a:defRPr sz="3400"/>
            </a:lvl4pPr>
            <a:lvl5pPr indent="-444500" lvl="4" marL="2286000">
              <a:spcBef>
                <a:spcPts val="0"/>
              </a:spcBef>
              <a:spcAft>
                <a:spcPts val="0"/>
              </a:spcAft>
              <a:buSzPts val="3400"/>
              <a:buChar char="○"/>
              <a:defRPr sz="3400"/>
            </a:lvl5pPr>
            <a:lvl6pPr indent="-444500" lvl="5" marL="2743200">
              <a:spcBef>
                <a:spcPts val="0"/>
              </a:spcBef>
              <a:spcAft>
                <a:spcPts val="0"/>
              </a:spcAft>
              <a:buSzPts val="3400"/>
              <a:buChar char="■"/>
              <a:defRPr sz="3400"/>
            </a:lvl6pPr>
            <a:lvl7pPr indent="-444500" lvl="6" marL="3200400">
              <a:spcBef>
                <a:spcPts val="0"/>
              </a:spcBef>
              <a:spcAft>
                <a:spcPts val="0"/>
              </a:spcAft>
              <a:buSzPts val="3400"/>
              <a:buChar char="●"/>
              <a:defRPr sz="3400"/>
            </a:lvl7pPr>
            <a:lvl8pPr indent="-444500" lvl="7" marL="3657600">
              <a:spcBef>
                <a:spcPts val="0"/>
              </a:spcBef>
              <a:spcAft>
                <a:spcPts val="0"/>
              </a:spcAft>
              <a:buSzPts val="3400"/>
              <a:buChar char="○"/>
              <a:defRPr sz="3400"/>
            </a:lvl8pPr>
            <a:lvl9pPr indent="-444500" lvl="8" marL="4114800">
              <a:spcBef>
                <a:spcPts val="0"/>
              </a:spcBef>
              <a:spcAft>
                <a:spcPts val="0"/>
              </a:spcAft>
              <a:buSzPts val="3400"/>
              <a:buChar char="■"/>
              <a:defRPr sz="3400"/>
            </a:lvl9pPr>
          </a:lstStyle>
          <a:p/>
        </p:txBody>
      </p:sp>
      <p:sp>
        <p:nvSpPr>
          <p:cNvPr id="31" name="Google Shape;31;p7"/>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965059" y="2079433"/>
            <a:ext cx="12534900" cy="18897000"/>
          </a:xfrm>
          <a:prstGeom prst="rect">
            <a:avLst/>
          </a:prstGeom>
        </p:spPr>
        <p:txBody>
          <a:bodyPr anchorCtr="0" anchor="ctr" bIns="260750" lIns="260750" spcFirstLastPara="1" rIns="260750" wrap="square" tIns="260750">
            <a:normAutofit/>
          </a:bodyPr>
          <a:lstStyle>
            <a:lvl1pPr lvl="0">
              <a:spcBef>
                <a:spcPts val="0"/>
              </a:spcBef>
              <a:spcAft>
                <a:spcPts val="0"/>
              </a:spcAft>
              <a:buSzPts val="13700"/>
              <a:buNone/>
              <a:defRPr sz="13700"/>
            </a:lvl1pPr>
            <a:lvl2pPr lvl="1">
              <a:spcBef>
                <a:spcPts val="0"/>
              </a:spcBef>
              <a:spcAft>
                <a:spcPts val="0"/>
              </a:spcAft>
              <a:buSzPts val="13700"/>
              <a:buNone/>
              <a:defRPr sz="13700"/>
            </a:lvl2pPr>
            <a:lvl3pPr lvl="2">
              <a:spcBef>
                <a:spcPts val="0"/>
              </a:spcBef>
              <a:spcAft>
                <a:spcPts val="0"/>
              </a:spcAft>
              <a:buSzPts val="13700"/>
              <a:buNone/>
              <a:defRPr sz="13700"/>
            </a:lvl3pPr>
            <a:lvl4pPr lvl="3">
              <a:spcBef>
                <a:spcPts val="0"/>
              </a:spcBef>
              <a:spcAft>
                <a:spcPts val="0"/>
              </a:spcAft>
              <a:buSzPts val="13700"/>
              <a:buNone/>
              <a:defRPr sz="13700"/>
            </a:lvl4pPr>
            <a:lvl5pPr lvl="4">
              <a:spcBef>
                <a:spcPts val="0"/>
              </a:spcBef>
              <a:spcAft>
                <a:spcPts val="0"/>
              </a:spcAft>
              <a:buSzPts val="13700"/>
              <a:buNone/>
              <a:defRPr sz="13700"/>
            </a:lvl5pPr>
            <a:lvl6pPr lvl="5">
              <a:spcBef>
                <a:spcPts val="0"/>
              </a:spcBef>
              <a:spcAft>
                <a:spcPts val="0"/>
              </a:spcAft>
              <a:buSzPts val="13700"/>
              <a:buNone/>
              <a:defRPr sz="13700"/>
            </a:lvl6pPr>
            <a:lvl7pPr lvl="6">
              <a:spcBef>
                <a:spcPts val="0"/>
              </a:spcBef>
              <a:spcAft>
                <a:spcPts val="0"/>
              </a:spcAft>
              <a:buSzPts val="13700"/>
              <a:buNone/>
              <a:defRPr sz="13700"/>
            </a:lvl7pPr>
            <a:lvl8pPr lvl="7">
              <a:spcBef>
                <a:spcPts val="0"/>
              </a:spcBef>
              <a:spcAft>
                <a:spcPts val="0"/>
              </a:spcAft>
              <a:buSzPts val="13700"/>
              <a:buNone/>
              <a:defRPr sz="13700"/>
            </a:lvl8pPr>
            <a:lvl9pPr lvl="8">
              <a:spcBef>
                <a:spcPts val="0"/>
              </a:spcBef>
              <a:spcAft>
                <a:spcPts val="0"/>
              </a:spcAft>
              <a:buSzPts val="13700"/>
              <a:buNone/>
              <a:defRPr sz="13700"/>
            </a:lvl9pPr>
          </a:lstStyle>
          <a:p/>
        </p:txBody>
      </p:sp>
      <p:sp>
        <p:nvSpPr>
          <p:cNvPr id="34" name="Google Shape;34;p8"/>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9000000" y="-577"/>
            <a:ext cx="9000000" cy="23760000"/>
          </a:xfrm>
          <a:prstGeom prst="rect">
            <a:avLst/>
          </a:prstGeom>
          <a:solidFill>
            <a:schemeClr val="lt2"/>
          </a:solidFill>
          <a:ln>
            <a:noFill/>
          </a:ln>
        </p:spPr>
        <p:txBody>
          <a:bodyPr anchorCtr="0" anchor="ctr" bIns="260750" lIns="260750" spcFirstLastPara="1" rIns="260750" wrap="square" tIns="2607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522638" y="5696556"/>
            <a:ext cx="7962900" cy="6847500"/>
          </a:xfrm>
          <a:prstGeom prst="rect">
            <a:avLst/>
          </a:prstGeom>
        </p:spPr>
        <p:txBody>
          <a:bodyPr anchorCtr="0" anchor="b" bIns="260750" lIns="260750" spcFirstLastPara="1" rIns="260750" wrap="square" tIns="26075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38" name="Google Shape;38;p9"/>
          <p:cNvSpPr txBox="1"/>
          <p:nvPr>
            <p:ph idx="1" type="subTitle"/>
          </p:nvPr>
        </p:nvSpPr>
        <p:spPr>
          <a:xfrm>
            <a:off x="522638" y="12948588"/>
            <a:ext cx="7962900" cy="5705400"/>
          </a:xfrm>
          <a:prstGeom prst="rect">
            <a:avLst/>
          </a:prstGeom>
        </p:spPr>
        <p:txBody>
          <a:bodyPr anchorCtr="0" anchor="t" bIns="260750" lIns="260750" spcFirstLastPara="1" rIns="260750" wrap="square" tIns="260750">
            <a:normAutofit/>
          </a:bodyPr>
          <a:lstStyle>
            <a:lvl1pPr lvl="0" algn="ctr">
              <a:lnSpc>
                <a:spcPct val="100000"/>
              </a:lnSpc>
              <a:spcBef>
                <a:spcPts val="0"/>
              </a:spcBef>
              <a:spcAft>
                <a:spcPts val="0"/>
              </a:spcAft>
              <a:buSzPts val="6000"/>
              <a:buNone/>
              <a:defRPr sz="6000"/>
            </a:lvl1pPr>
            <a:lvl2pPr lvl="1" algn="ctr">
              <a:lnSpc>
                <a:spcPct val="100000"/>
              </a:lnSpc>
              <a:spcBef>
                <a:spcPts val="0"/>
              </a:spcBef>
              <a:spcAft>
                <a:spcPts val="0"/>
              </a:spcAft>
              <a:buSzPts val="6000"/>
              <a:buNone/>
              <a:defRPr sz="6000"/>
            </a:lvl2pPr>
            <a:lvl3pPr lvl="2" algn="ctr">
              <a:lnSpc>
                <a:spcPct val="100000"/>
              </a:lnSpc>
              <a:spcBef>
                <a:spcPts val="0"/>
              </a:spcBef>
              <a:spcAft>
                <a:spcPts val="0"/>
              </a:spcAft>
              <a:buSzPts val="6000"/>
              <a:buNone/>
              <a:defRPr sz="6000"/>
            </a:lvl3pPr>
            <a:lvl4pPr lvl="3" algn="ctr">
              <a:lnSpc>
                <a:spcPct val="100000"/>
              </a:lnSpc>
              <a:spcBef>
                <a:spcPts val="0"/>
              </a:spcBef>
              <a:spcAft>
                <a:spcPts val="0"/>
              </a:spcAft>
              <a:buSzPts val="6000"/>
              <a:buNone/>
              <a:defRPr sz="6000"/>
            </a:lvl4pPr>
            <a:lvl5pPr lvl="4" algn="ctr">
              <a:lnSpc>
                <a:spcPct val="100000"/>
              </a:lnSpc>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
        <p:nvSpPr>
          <p:cNvPr id="39" name="Google Shape;39;p9"/>
          <p:cNvSpPr txBox="1"/>
          <p:nvPr>
            <p:ph idx="2" type="body"/>
          </p:nvPr>
        </p:nvSpPr>
        <p:spPr>
          <a:xfrm>
            <a:off x="9723425" y="3344808"/>
            <a:ext cx="7553100" cy="17069100"/>
          </a:xfrm>
          <a:prstGeom prst="rect">
            <a:avLst/>
          </a:prstGeom>
        </p:spPr>
        <p:txBody>
          <a:bodyPr anchorCtr="0" anchor="ctr" bIns="260750" lIns="260750" spcFirstLastPara="1" rIns="260750" wrap="square" tIns="260750">
            <a:normAutofit/>
          </a:bodyPr>
          <a:lstStyle>
            <a:lvl1pPr indent="-552450" lvl="0" marL="457200">
              <a:spcBef>
                <a:spcPts val="0"/>
              </a:spcBef>
              <a:spcAft>
                <a:spcPts val="0"/>
              </a:spcAft>
              <a:buSzPts val="5100"/>
              <a:buChar char="●"/>
              <a:defRPr/>
            </a:lvl1pPr>
            <a:lvl2pPr indent="-482600" lvl="1" marL="914400">
              <a:spcBef>
                <a:spcPts val="0"/>
              </a:spcBef>
              <a:spcAft>
                <a:spcPts val="0"/>
              </a:spcAft>
              <a:buSzPts val="4000"/>
              <a:buChar char="○"/>
              <a:defRPr/>
            </a:lvl2pPr>
            <a:lvl3pPr indent="-482600" lvl="2" marL="1371600">
              <a:spcBef>
                <a:spcPts val="0"/>
              </a:spcBef>
              <a:spcAft>
                <a:spcPts val="0"/>
              </a:spcAft>
              <a:buSzPts val="4000"/>
              <a:buChar char="■"/>
              <a:defRPr/>
            </a:lvl3pPr>
            <a:lvl4pPr indent="-482600" lvl="3" marL="1828800">
              <a:spcBef>
                <a:spcPts val="0"/>
              </a:spcBef>
              <a:spcAft>
                <a:spcPts val="0"/>
              </a:spcAft>
              <a:buSzPts val="4000"/>
              <a:buChar char="●"/>
              <a:defRPr/>
            </a:lvl4pPr>
            <a:lvl5pPr indent="-482600" lvl="4" marL="2286000">
              <a:spcBef>
                <a:spcPts val="0"/>
              </a:spcBef>
              <a:spcAft>
                <a:spcPts val="0"/>
              </a:spcAft>
              <a:buSzPts val="4000"/>
              <a:buChar char="○"/>
              <a:defRPr/>
            </a:lvl5pPr>
            <a:lvl6pPr indent="-482600" lvl="5" marL="2743200">
              <a:spcBef>
                <a:spcPts val="0"/>
              </a:spcBef>
              <a:spcAft>
                <a:spcPts val="0"/>
              </a:spcAft>
              <a:buSzPts val="4000"/>
              <a:buChar char="■"/>
              <a:defRPr/>
            </a:lvl6pPr>
            <a:lvl7pPr indent="-482600" lvl="6" marL="3200400">
              <a:spcBef>
                <a:spcPts val="0"/>
              </a:spcBef>
              <a:spcAft>
                <a:spcPts val="0"/>
              </a:spcAft>
              <a:buSzPts val="4000"/>
              <a:buChar char="●"/>
              <a:defRPr/>
            </a:lvl7pPr>
            <a:lvl8pPr indent="-482600" lvl="7" marL="3657600">
              <a:spcBef>
                <a:spcPts val="0"/>
              </a:spcBef>
              <a:spcAft>
                <a:spcPts val="0"/>
              </a:spcAft>
              <a:buSzPts val="4000"/>
              <a:buChar char="○"/>
              <a:defRPr/>
            </a:lvl8pPr>
            <a:lvl9pPr indent="-482600" lvl="8" marL="4114800">
              <a:spcBef>
                <a:spcPts val="0"/>
              </a:spcBef>
              <a:spcAft>
                <a:spcPts val="0"/>
              </a:spcAft>
              <a:buSzPts val="4000"/>
              <a:buChar char="■"/>
              <a:defRPr/>
            </a:lvl9pPr>
          </a:lstStyle>
          <a:p/>
        </p:txBody>
      </p:sp>
      <p:sp>
        <p:nvSpPr>
          <p:cNvPr id="40" name="Google Shape;40;p9"/>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613583" y="19542814"/>
            <a:ext cx="11808600" cy="2795100"/>
          </a:xfrm>
          <a:prstGeom prst="rect">
            <a:avLst/>
          </a:prstGeom>
        </p:spPr>
        <p:txBody>
          <a:bodyPr anchorCtr="0" anchor="ctr" bIns="260750" lIns="260750" spcFirstLastPara="1" rIns="260750" wrap="square" tIns="260750">
            <a:normAutofit/>
          </a:bodyPr>
          <a:lstStyle>
            <a:lvl1pPr indent="-228600" lvl="0" marL="457200">
              <a:lnSpc>
                <a:spcPct val="100000"/>
              </a:lnSpc>
              <a:spcBef>
                <a:spcPts val="0"/>
              </a:spcBef>
              <a:spcAft>
                <a:spcPts val="0"/>
              </a:spcAft>
              <a:buSzPts val="5100"/>
              <a:buNone/>
              <a:defRPr/>
            </a:lvl1pPr>
          </a:lstStyle>
          <a:p/>
        </p:txBody>
      </p:sp>
      <p:sp>
        <p:nvSpPr>
          <p:cNvPr id="43" name="Google Shape;43;p10"/>
          <p:cNvSpPr txBox="1"/>
          <p:nvPr>
            <p:ph idx="12" type="sldNum"/>
          </p:nvPr>
        </p:nvSpPr>
        <p:spPr>
          <a:xfrm>
            <a:off x="16678067" y="21541369"/>
            <a:ext cx="1080000" cy="1818300"/>
          </a:xfrm>
          <a:prstGeom prst="rect">
            <a:avLst/>
          </a:prstGeom>
        </p:spPr>
        <p:txBody>
          <a:bodyPr anchorCtr="0" anchor="ctr" bIns="260750" lIns="260750" spcFirstLastPara="1" rIns="260750" wrap="square" tIns="2607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13583" y="2055759"/>
            <a:ext cx="16772700" cy="2645400"/>
          </a:xfrm>
          <a:prstGeom prst="rect">
            <a:avLst/>
          </a:prstGeom>
          <a:noFill/>
          <a:ln>
            <a:noFill/>
          </a:ln>
        </p:spPr>
        <p:txBody>
          <a:bodyPr anchorCtr="0" anchor="t" bIns="260750" lIns="260750" spcFirstLastPara="1" rIns="260750" wrap="square" tIns="260750">
            <a:normAutofit/>
          </a:bodyPr>
          <a:lstStyle>
            <a:lvl1pPr lvl="0">
              <a:spcBef>
                <a:spcPts val="0"/>
              </a:spcBef>
              <a:spcAft>
                <a:spcPts val="0"/>
              </a:spcAft>
              <a:buClr>
                <a:schemeClr val="dk1"/>
              </a:buClr>
              <a:buSzPts val="8000"/>
              <a:buNone/>
              <a:defRPr sz="8000">
                <a:solidFill>
                  <a:schemeClr val="dk1"/>
                </a:solidFill>
              </a:defRPr>
            </a:lvl1pPr>
            <a:lvl2pPr lvl="1">
              <a:spcBef>
                <a:spcPts val="0"/>
              </a:spcBef>
              <a:spcAft>
                <a:spcPts val="0"/>
              </a:spcAft>
              <a:buClr>
                <a:schemeClr val="dk1"/>
              </a:buClr>
              <a:buSzPts val="8000"/>
              <a:buNone/>
              <a:defRPr sz="8000">
                <a:solidFill>
                  <a:schemeClr val="dk1"/>
                </a:solidFill>
              </a:defRPr>
            </a:lvl2pPr>
            <a:lvl3pPr lvl="2">
              <a:spcBef>
                <a:spcPts val="0"/>
              </a:spcBef>
              <a:spcAft>
                <a:spcPts val="0"/>
              </a:spcAft>
              <a:buClr>
                <a:schemeClr val="dk1"/>
              </a:buClr>
              <a:buSzPts val="8000"/>
              <a:buNone/>
              <a:defRPr sz="8000">
                <a:solidFill>
                  <a:schemeClr val="dk1"/>
                </a:solidFill>
              </a:defRPr>
            </a:lvl3pPr>
            <a:lvl4pPr lvl="3">
              <a:spcBef>
                <a:spcPts val="0"/>
              </a:spcBef>
              <a:spcAft>
                <a:spcPts val="0"/>
              </a:spcAft>
              <a:buClr>
                <a:schemeClr val="dk1"/>
              </a:buClr>
              <a:buSzPts val="8000"/>
              <a:buNone/>
              <a:defRPr sz="8000">
                <a:solidFill>
                  <a:schemeClr val="dk1"/>
                </a:solidFill>
              </a:defRPr>
            </a:lvl4pPr>
            <a:lvl5pPr lvl="4">
              <a:spcBef>
                <a:spcPts val="0"/>
              </a:spcBef>
              <a:spcAft>
                <a:spcPts val="0"/>
              </a:spcAft>
              <a:buClr>
                <a:schemeClr val="dk1"/>
              </a:buClr>
              <a:buSzPts val="8000"/>
              <a:buNone/>
              <a:defRPr sz="8000">
                <a:solidFill>
                  <a:schemeClr val="dk1"/>
                </a:solidFill>
              </a:defRPr>
            </a:lvl5pPr>
            <a:lvl6pPr lvl="5">
              <a:spcBef>
                <a:spcPts val="0"/>
              </a:spcBef>
              <a:spcAft>
                <a:spcPts val="0"/>
              </a:spcAft>
              <a:buClr>
                <a:schemeClr val="dk1"/>
              </a:buClr>
              <a:buSzPts val="8000"/>
              <a:buNone/>
              <a:defRPr sz="8000">
                <a:solidFill>
                  <a:schemeClr val="dk1"/>
                </a:solidFill>
              </a:defRPr>
            </a:lvl6pPr>
            <a:lvl7pPr lvl="6">
              <a:spcBef>
                <a:spcPts val="0"/>
              </a:spcBef>
              <a:spcAft>
                <a:spcPts val="0"/>
              </a:spcAft>
              <a:buClr>
                <a:schemeClr val="dk1"/>
              </a:buClr>
              <a:buSzPts val="8000"/>
              <a:buNone/>
              <a:defRPr sz="8000">
                <a:solidFill>
                  <a:schemeClr val="dk1"/>
                </a:solidFill>
              </a:defRPr>
            </a:lvl7pPr>
            <a:lvl8pPr lvl="7">
              <a:spcBef>
                <a:spcPts val="0"/>
              </a:spcBef>
              <a:spcAft>
                <a:spcPts val="0"/>
              </a:spcAft>
              <a:buClr>
                <a:schemeClr val="dk1"/>
              </a:buClr>
              <a:buSzPts val="8000"/>
              <a:buNone/>
              <a:defRPr sz="8000">
                <a:solidFill>
                  <a:schemeClr val="dk1"/>
                </a:solidFill>
              </a:defRPr>
            </a:lvl8pPr>
            <a:lvl9pPr lvl="8">
              <a:spcBef>
                <a:spcPts val="0"/>
              </a:spcBef>
              <a:spcAft>
                <a:spcPts val="0"/>
              </a:spcAft>
              <a:buClr>
                <a:schemeClr val="dk1"/>
              </a:buClr>
              <a:buSzPts val="8000"/>
              <a:buNone/>
              <a:defRPr sz="8000">
                <a:solidFill>
                  <a:schemeClr val="dk1"/>
                </a:solidFill>
              </a:defRPr>
            </a:lvl9pPr>
          </a:lstStyle>
          <a:p/>
        </p:txBody>
      </p:sp>
      <p:sp>
        <p:nvSpPr>
          <p:cNvPr id="7" name="Google Shape;7;p1"/>
          <p:cNvSpPr txBox="1"/>
          <p:nvPr>
            <p:ph idx="1" type="body"/>
          </p:nvPr>
        </p:nvSpPr>
        <p:spPr>
          <a:xfrm>
            <a:off x="613583" y="5323769"/>
            <a:ext cx="16772700" cy="15781800"/>
          </a:xfrm>
          <a:prstGeom prst="rect">
            <a:avLst/>
          </a:prstGeom>
          <a:noFill/>
          <a:ln>
            <a:noFill/>
          </a:ln>
        </p:spPr>
        <p:txBody>
          <a:bodyPr anchorCtr="0" anchor="t" bIns="260750" lIns="260750" spcFirstLastPara="1" rIns="260750" wrap="square" tIns="260750">
            <a:normAutofit/>
          </a:bodyPr>
          <a:lstStyle>
            <a:lvl1pPr indent="-552450" lvl="0" marL="457200">
              <a:lnSpc>
                <a:spcPct val="115000"/>
              </a:lnSpc>
              <a:spcBef>
                <a:spcPts val="0"/>
              </a:spcBef>
              <a:spcAft>
                <a:spcPts val="0"/>
              </a:spcAft>
              <a:buClr>
                <a:schemeClr val="dk2"/>
              </a:buClr>
              <a:buSzPts val="5100"/>
              <a:buChar char="●"/>
              <a:defRPr sz="5100">
                <a:solidFill>
                  <a:schemeClr val="dk2"/>
                </a:solidFill>
              </a:defRPr>
            </a:lvl1pPr>
            <a:lvl2pPr indent="-482600" lvl="1" marL="914400">
              <a:lnSpc>
                <a:spcPct val="115000"/>
              </a:lnSpc>
              <a:spcBef>
                <a:spcPts val="0"/>
              </a:spcBef>
              <a:spcAft>
                <a:spcPts val="0"/>
              </a:spcAft>
              <a:buClr>
                <a:schemeClr val="dk2"/>
              </a:buClr>
              <a:buSzPts val="4000"/>
              <a:buChar char="○"/>
              <a:defRPr sz="4000">
                <a:solidFill>
                  <a:schemeClr val="dk2"/>
                </a:solidFill>
              </a:defRPr>
            </a:lvl2pPr>
            <a:lvl3pPr indent="-482600" lvl="2" marL="1371600">
              <a:lnSpc>
                <a:spcPct val="115000"/>
              </a:lnSpc>
              <a:spcBef>
                <a:spcPts val="0"/>
              </a:spcBef>
              <a:spcAft>
                <a:spcPts val="0"/>
              </a:spcAft>
              <a:buClr>
                <a:schemeClr val="dk2"/>
              </a:buClr>
              <a:buSzPts val="4000"/>
              <a:buChar char="■"/>
              <a:defRPr sz="4000">
                <a:solidFill>
                  <a:schemeClr val="dk2"/>
                </a:solidFill>
              </a:defRPr>
            </a:lvl3pPr>
            <a:lvl4pPr indent="-482600" lvl="3" marL="1828800">
              <a:lnSpc>
                <a:spcPct val="115000"/>
              </a:lnSpc>
              <a:spcBef>
                <a:spcPts val="0"/>
              </a:spcBef>
              <a:spcAft>
                <a:spcPts val="0"/>
              </a:spcAft>
              <a:buClr>
                <a:schemeClr val="dk2"/>
              </a:buClr>
              <a:buSzPts val="4000"/>
              <a:buChar char="●"/>
              <a:defRPr sz="4000">
                <a:solidFill>
                  <a:schemeClr val="dk2"/>
                </a:solidFill>
              </a:defRPr>
            </a:lvl4pPr>
            <a:lvl5pPr indent="-482600" lvl="4" marL="2286000">
              <a:lnSpc>
                <a:spcPct val="115000"/>
              </a:lnSpc>
              <a:spcBef>
                <a:spcPts val="0"/>
              </a:spcBef>
              <a:spcAft>
                <a:spcPts val="0"/>
              </a:spcAft>
              <a:buClr>
                <a:schemeClr val="dk2"/>
              </a:buClr>
              <a:buSzPts val="4000"/>
              <a:buChar char="○"/>
              <a:defRPr sz="4000">
                <a:solidFill>
                  <a:schemeClr val="dk2"/>
                </a:solidFill>
              </a:defRPr>
            </a:lvl5pPr>
            <a:lvl6pPr indent="-482600" lvl="5" marL="2743200">
              <a:lnSpc>
                <a:spcPct val="115000"/>
              </a:lnSpc>
              <a:spcBef>
                <a:spcPts val="0"/>
              </a:spcBef>
              <a:spcAft>
                <a:spcPts val="0"/>
              </a:spcAft>
              <a:buClr>
                <a:schemeClr val="dk2"/>
              </a:buClr>
              <a:buSzPts val="4000"/>
              <a:buChar char="■"/>
              <a:defRPr sz="4000">
                <a:solidFill>
                  <a:schemeClr val="dk2"/>
                </a:solidFill>
              </a:defRPr>
            </a:lvl6pPr>
            <a:lvl7pPr indent="-482600" lvl="6" marL="3200400">
              <a:lnSpc>
                <a:spcPct val="115000"/>
              </a:lnSpc>
              <a:spcBef>
                <a:spcPts val="0"/>
              </a:spcBef>
              <a:spcAft>
                <a:spcPts val="0"/>
              </a:spcAft>
              <a:buClr>
                <a:schemeClr val="dk2"/>
              </a:buClr>
              <a:buSzPts val="4000"/>
              <a:buChar char="●"/>
              <a:defRPr sz="4000">
                <a:solidFill>
                  <a:schemeClr val="dk2"/>
                </a:solidFill>
              </a:defRPr>
            </a:lvl7pPr>
            <a:lvl8pPr indent="-482600" lvl="7" marL="3657600">
              <a:lnSpc>
                <a:spcPct val="115000"/>
              </a:lnSpc>
              <a:spcBef>
                <a:spcPts val="0"/>
              </a:spcBef>
              <a:spcAft>
                <a:spcPts val="0"/>
              </a:spcAft>
              <a:buClr>
                <a:schemeClr val="dk2"/>
              </a:buClr>
              <a:buSzPts val="4000"/>
              <a:buChar char="○"/>
              <a:defRPr sz="4000">
                <a:solidFill>
                  <a:schemeClr val="dk2"/>
                </a:solidFill>
              </a:defRPr>
            </a:lvl8pPr>
            <a:lvl9pPr indent="-482600" lvl="8" marL="4114800">
              <a:lnSpc>
                <a:spcPct val="115000"/>
              </a:lnSpc>
              <a:spcBef>
                <a:spcPts val="0"/>
              </a:spcBef>
              <a:spcAft>
                <a:spcPts val="0"/>
              </a:spcAft>
              <a:buClr>
                <a:schemeClr val="dk2"/>
              </a:buClr>
              <a:buSzPts val="4000"/>
              <a:buChar char="■"/>
              <a:defRPr sz="4000">
                <a:solidFill>
                  <a:schemeClr val="dk2"/>
                </a:solidFill>
              </a:defRPr>
            </a:lvl9pPr>
          </a:lstStyle>
          <a:p/>
        </p:txBody>
      </p:sp>
      <p:sp>
        <p:nvSpPr>
          <p:cNvPr id="8" name="Google Shape;8;p1"/>
          <p:cNvSpPr txBox="1"/>
          <p:nvPr>
            <p:ph idx="12" type="sldNum"/>
          </p:nvPr>
        </p:nvSpPr>
        <p:spPr>
          <a:xfrm>
            <a:off x="16678067" y="21541369"/>
            <a:ext cx="1080000" cy="1818300"/>
          </a:xfrm>
          <a:prstGeom prst="rect">
            <a:avLst/>
          </a:prstGeom>
          <a:noFill/>
          <a:ln>
            <a:noFill/>
          </a:ln>
        </p:spPr>
        <p:txBody>
          <a:bodyPr anchorCtr="0" anchor="ctr" bIns="260750" lIns="260750" spcFirstLastPara="1" rIns="260750" wrap="square" tIns="260750">
            <a:normAutofit/>
          </a:bodyPr>
          <a:lstStyle>
            <a:lvl1pPr lvl="0" algn="r">
              <a:buNone/>
              <a:defRPr sz="2900">
                <a:solidFill>
                  <a:schemeClr val="dk2"/>
                </a:solidFill>
              </a:defRPr>
            </a:lvl1pPr>
            <a:lvl2pPr lvl="1" algn="r">
              <a:buNone/>
              <a:defRPr sz="2900">
                <a:solidFill>
                  <a:schemeClr val="dk2"/>
                </a:solidFill>
              </a:defRPr>
            </a:lvl2pPr>
            <a:lvl3pPr lvl="2" algn="r">
              <a:buNone/>
              <a:defRPr sz="2900">
                <a:solidFill>
                  <a:schemeClr val="dk2"/>
                </a:solidFill>
              </a:defRPr>
            </a:lvl3pPr>
            <a:lvl4pPr lvl="3" algn="r">
              <a:buNone/>
              <a:defRPr sz="2900">
                <a:solidFill>
                  <a:schemeClr val="dk2"/>
                </a:solidFill>
              </a:defRPr>
            </a:lvl4pPr>
            <a:lvl5pPr lvl="4" algn="r">
              <a:buNone/>
              <a:defRPr sz="2900">
                <a:solidFill>
                  <a:schemeClr val="dk2"/>
                </a:solidFill>
              </a:defRPr>
            </a:lvl5pPr>
            <a:lvl6pPr lvl="5" algn="r">
              <a:buNone/>
              <a:defRPr sz="2900">
                <a:solidFill>
                  <a:schemeClr val="dk2"/>
                </a:solidFill>
              </a:defRPr>
            </a:lvl6pPr>
            <a:lvl7pPr lvl="6" algn="r">
              <a:buNone/>
              <a:defRPr sz="2900">
                <a:solidFill>
                  <a:schemeClr val="dk2"/>
                </a:solidFill>
              </a:defRPr>
            </a:lvl7pPr>
            <a:lvl8pPr lvl="7" algn="r">
              <a:buNone/>
              <a:defRPr sz="2900">
                <a:solidFill>
                  <a:schemeClr val="dk2"/>
                </a:solidFill>
              </a:defRPr>
            </a:lvl8pPr>
            <a:lvl9pPr lvl="8" algn="r">
              <a:buNone/>
              <a:defRPr sz="29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18038100" cy="1943100"/>
          </a:xfrm>
          <a:prstGeom prst="rect">
            <a:avLst/>
          </a:prstGeom>
          <a:solidFill>
            <a:srgbClr val="3F9E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798325" y="469475"/>
            <a:ext cx="9687127" cy="1092625"/>
          </a:xfrm>
          <a:prstGeom prst="rect">
            <a:avLst/>
          </a:prstGeom>
          <a:noFill/>
          <a:ln>
            <a:noFill/>
          </a:ln>
        </p:spPr>
      </p:pic>
      <p:pic>
        <p:nvPicPr>
          <p:cNvPr id="56" name="Google Shape;56;p13"/>
          <p:cNvPicPr preferRelativeResize="0"/>
          <p:nvPr/>
        </p:nvPicPr>
        <p:blipFill>
          <a:blip r:embed="rId4">
            <a:alphaModFix/>
          </a:blip>
          <a:stretch>
            <a:fillRect/>
          </a:stretch>
        </p:blipFill>
        <p:spPr>
          <a:xfrm>
            <a:off x="16073537" y="0"/>
            <a:ext cx="1964562" cy="1943101"/>
          </a:xfrm>
          <a:prstGeom prst="rect">
            <a:avLst/>
          </a:prstGeom>
          <a:noFill/>
          <a:ln>
            <a:noFill/>
          </a:ln>
        </p:spPr>
      </p:pic>
      <p:sp>
        <p:nvSpPr>
          <p:cNvPr id="57" name="Google Shape;57;p13"/>
          <p:cNvSpPr txBox="1"/>
          <p:nvPr/>
        </p:nvSpPr>
        <p:spPr>
          <a:xfrm>
            <a:off x="1752600" y="2832250"/>
            <a:ext cx="11689800" cy="8283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s" sz="4800">
                <a:solidFill>
                  <a:srgbClr val="3F9ECC"/>
                </a:solidFill>
              </a:rPr>
              <a:t>Lorem ipsum dolor sit amet</a:t>
            </a:r>
            <a:endParaRPr b="1" sz="4800">
              <a:solidFill>
                <a:srgbClr val="3F9ECC"/>
              </a:solidFill>
            </a:endParaRPr>
          </a:p>
        </p:txBody>
      </p:sp>
      <p:sp>
        <p:nvSpPr>
          <p:cNvPr id="58" name="Google Shape;58;p13"/>
          <p:cNvSpPr txBox="1"/>
          <p:nvPr/>
        </p:nvSpPr>
        <p:spPr>
          <a:xfrm>
            <a:off x="1752600" y="4244900"/>
            <a:ext cx="14320800" cy="710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3000">
                <a:solidFill>
                  <a:srgbClr val="253777"/>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3000">
              <a:solidFill>
                <a:srgbClr val="253777"/>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