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2efcf62b9ba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2efcf62b9ba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-16450" y="-13926"/>
            <a:ext cx="9160500" cy="963000"/>
          </a:xfrm>
          <a:prstGeom prst="rect">
            <a:avLst/>
          </a:prstGeom>
          <a:solidFill>
            <a:srgbClr val="3F9E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3100" y="216850"/>
            <a:ext cx="4838451" cy="54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86875" y="-13925"/>
            <a:ext cx="973634" cy="9630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>
            <p:ph type="ctrTitle"/>
          </p:nvPr>
        </p:nvSpPr>
        <p:spPr>
          <a:xfrm>
            <a:off x="311700" y="1966875"/>
            <a:ext cx="8520600" cy="830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>
                <a:solidFill>
                  <a:srgbClr val="3F9ECC"/>
                </a:solidFill>
              </a:rPr>
              <a:t>Lorem ipsum dolor</a:t>
            </a:r>
            <a:endParaRPr b="1">
              <a:solidFill>
                <a:srgbClr val="3F9ECC"/>
              </a:solidFill>
            </a:endParaRPr>
          </a:p>
        </p:txBody>
      </p:sp>
      <p:sp>
        <p:nvSpPr>
          <p:cNvPr id="58" name="Google Shape;58;p13"/>
          <p:cNvSpPr txBox="1"/>
          <p:nvPr>
            <p:ph idx="1" type="subTitle"/>
          </p:nvPr>
        </p:nvSpPr>
        <p:spPr>
          <a:xfrm>
            <a:off x="1103675" y="2750595"/>
            <a:ext cx="6936600" cy="117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253777"/>
                </a:solidFill>
              </a:rPr>
              <a:t>Lorem ipsum dolor sit amet, consectetur adipiscing elit.</a:t>
            </a:r>
            <a:endParaRPr>
              <a:solidFill>
                <a:srgbClr val="253777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 b="9434" l="0" r="0" t="9442"/>
          <a:stretch/>
        </p:blipFill>
        <p:spPr>
          <a:xfrm>
            <a:off x="5688601" y="949075"/>
            <a:ext cx="3455450" cy="4205624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/>
          <p:nvPr/>
        </p:nvSpPr>
        <p:spPr>
          <a:xfrm>
            <a:off x="-16450" y="-13926"/>
            <a:ext cx="9160500" cy="963000"/>
          </a:xfrm>
          <a:prstGeom prst="rect">
            <a:avLst/>
          </a:prstGeom>
          <a:solidFill>
            <a:srgbClr val="FBBA0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5" name="Google Shape;6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3100" y="216850"/>
            <a:ext cx="4838451" cy="54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186850" y="-18025"/>
            <a:ext cx="973660" cy="9630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4"/>
          <p:cNvSpPr txBox="1"/>
          <p:nvPr>
            <p:ph type="ctrTitle"/>
          </p:nvPr>
        </p:nvSpPr>
        <p:spPr>
          <a:xfrm>
            <a:off x="540375" y="1355075"/>
            <a:ext cx="4288500" cy="1492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3880">
                <a:solidFill>
                  <a:srgbClr val="3F9ECC"/>
                </a:solidFill>
              </a:rPr>
              <a:t>Lorem ipsum dolor sit amet</a:t>
            </a:r>
            <a:endParaRPr b="1" sz="3880">
              <a:solidFill>
                <a:srgbClr val="3F9ECC"/>
              </a:solidFill>
            </a:endParaRPr>
          </a:p>
        </p:txBody>
      </p:sp>
      <p:sp>
        <p:nvSpPr>
          <p:cNvPr id="68" name="Google Shape;68;p14"/>
          <p:cNvSpPr txBox="1"/>
          <p:nvPr>
            <p:ph idx="1" type="subTitle"/>
          </p:nvPr>
        </p:nvSpPr>
        <p:spPr>
          <a:xfrm>
            <a:off x="540375" y="2759025"/>
            <a:ext cx="4521300" cy="202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253777"/>
                </a:solidFill>
              </a:rPr>
              <a:t>Lorem ipsum dolor sit amet, consectetur adipiscing elit</a:t>
            </a:r>
            <a:r>
              <a:rPr lang="es">
                <a:solidFill>
                  <a:srgbClr val="253777"/>
                </a:solidFill>
              </a:rPr>
              <a:t>, sed do eiusmod tempor.</a:t>
            </a:r>
            <a:endParaRPr>
              <a:solidFill>
                <a:srgbClr val="253777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